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536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10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407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36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39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76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796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54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85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79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691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3B41-D600-421B-A359-0515F327CC4D}" type="datetimeFigureOut">
              <a:rPr kumimoji="1" lang="ja-JP" altLang="en-US" smtClean="0"/>
              <a:t>2012/11/27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C09FB-5058-43CF-9703-9480C1BDFF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731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Distribution of the faculty’s age</a:t>
            </a:r>
            <a:br>
              <a:rPr kumimoji="1" lang="en-US" altLang="ja-JP" dirty="0" smtClean="0"/>
            </a:br>
            <a:r>
              <a:rPr kumimoji="1" lang="en-US" altLang="ja-JP" dirty="0" smtClean="0"/>
              <a:t>(Japanese BS)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70485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1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finally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r>
              <a:rPr lang="en-US" altLang="ja-JP" dirty="0" smtClean="0"/>
              <a:t>Not globalized Japanese BS,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     but Asian BSs in Japan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 And  CFE by AAPBS will be a important first step for </a:t>
            </a:r>
            <a:r>
              <a:rPr lang="en-US" altLang="ja-JP" dirty="0" smtClean="0"/>
              <a:t>Asian BSs.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</a:t>
            </a:r>
            <a:r>
              <a:rPr lang="ja-JP" altLang="en-US" dirty="0" smtClean="0"/>
              <a:t>多謝！    </a:t>
            </a:r>
            <a:r>
              <a:rPr lang="en-US" altLang="ja-JP" dirty="0" smtClean="0"/>
              <a:t>Thanks</a:t>
            </a:r>
            <a:r>
              <a:rPr lang="en-US" altLang="ja-JP" smtClean="0"/>
              <a:t>!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55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Elder or experienced 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Due to Government regulation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( experienced faculty &gt;elder one)</a:t>
            </a:r>
          </a:p>
          <a:p>
            <a:r>
              <a:rPr kumimoji="1" lang="en-US" altLang="ja-JP" dirty="0" smtClean="0"/>
              <a:t>PQ  requirement   more than 30 %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(experienced business people &gt; elder)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 smtClean="0"/>
              <a:t>No growth in BS industry in size of each BS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(natural aging)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42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Japan’s tradition?</a:t>
            </a:r>
            <a:endParaRPr kumimoji="1" lang="ja-JP" alt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560839" cy="169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0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Still male society?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Big association with age distribution</a:t>
            </a:r>
          </a:p>
          <a:p>
            <a:r>
              <a:rPr lang="en-US" altLang="ja-JP" dirty="0" smtClean="0"/>
              <a:t>Particularly difficult to employ experienced female faculty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4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many non—Japanese faculty?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Very few !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How many Asian-based faculty ?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  <a:r>
              <a:rPr lang="en-US" altLang="ja-JP" smtClean="0"/>
              <a:t>Very ,Very  few 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0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 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     Asian century has come but are we, Japanese business schools  ready for the Asian century ?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Few prepared well ! 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Globalization imperatives from Government and business society in Japan  but</a:t>
            </a:r>
          </a:p>
          <a:p>
            <a:r>
              <a:rPr kumimoji="1" lang="en-US" altLang="ja-JP" dirty="0" smtClean="0"/>
              <a:t> how many non- Japanese faculties will be enough ?</a:t>
            </a:r>
          </a:p>
          <a:p>
            <a:r>
              <a:rPr kumimoji="1" lang="en-US" altLang="ja-JP" dirty="0" smtClean="0"/>
              <a:t> how to develop Japanese young faculty for the Asian century  there in Japan?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9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My 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Many insist on importance of Asian Management.   But</a:t>
            </a:r>
          </a:p>
          <a:p>
            <a:r>
              <a:rPr lang="en-US" altLang="ja-JP" dirty="0" smtClean="0"/>
              <a:t>How to organize research collaboration team in search of we call “Asian Way of Management  by young faculties who are deeply embedded in the American business school traditions and experiences ?</a:t>
            </a:r>
          </a:p>
          <a:p>
            <a:r>
              <a:rPr kumimoji="1" lang="en-US" altLang="ja-JP" dirty="0" smtClean="0"/>
              <a:t>How to </a:t>
            </a:r>
            <a:r>
              <a:rPr lang="en-US" altLang="ja-JP" dirty="0" smtClean="0"/>
              <a:t>provide with better</a:t>
            </a:r>
            <a:r>
              <a:rPr kumimoji="1" lang="en-US" altLang="ja-JP" dirty="0" smtClean="0"/>
              <a:t> academic incentive for young faculty to invest in Asian Management research 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70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 Japanese BS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For 5 years we will be happy if AAPBS arrange </a:t>
            </a:r>
          </a:p>
          <a:p>
            <a:pPr marL="0" indent="0">
              <a:buNone/>
            </a:pPr>
            <a:r>
              <a:rPr lang="en-US" altLang="ja-JP" dirty="0" smtClean="0"/>
              <a:t>CFE projects(initiatives) , hopefully with “younger” faculties.</a:t>
            </a:r>
          </a:p>
          <a:p>
            <a:r>
              <a:rPr lang="en-US" altLang="ja-JP" dirty="0" smtClean="0"/>
              <a:t>Many experienced Japanese faculties who could give lectures (2 weeks to 2 months) in English in Asia b-school.</a:t>
            </a:r>
          </a:p>
          <a:p>
            <a:r>
              <a:rPr lang="en-US" altLang="ja-JP" dirty="0" smtClean="0"/>
              <a:t>Many experienced Japanese technology professors   could be good candidates  in Asia’s B-schools.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74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CFE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Not competitive faculty enclosure !</a:t>
            </a:r>
          </a:p>
          <a:p>
            <a:r>
              <a:rPr lang="en-US" altLang="ja-JP" dirty="0" smtClean="0"/>
              <a:t>More support to invite younger faculties and students for their Asian market research.</a:t>
            </a:r>
          </a:p>
          <a:p>
            <a:r>
              <a:rPr lang="en-US" altLang="ja-JP" dirty="0" smtClean="0"/>
              <a:t>More demand side( importer’s side) than supply side !</a:t>
            </a:r>
          </a:p>
          <a:p>
            <a:r>
              <a:rPr lang="en-US" altLang="ja-JP" dirty="0" smtClean="0"/>
              <a:t>Better portfolio for each Asian B-school upon her development stage ( West + East)</a:t>
            </a:r>
          </a:p>
          <a:p>
            <a:r>
              <a:rPr lang="en-US" altLang="ja-JP" dirty="0" smtClean="0"/>
              <a:t>Effective reallocation of human capital and professors in BS across the borders within Asia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99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359</Words>
  <Application>Microsoft Office PowerPoint</Application>
  <PresentationFormat>画面に合わせる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Distribution of the faculty’s age (Japanese BS) </vt:lpstr>
      <vt:lpstr>Elder or experienced ?</vt:lpstr>
      <vt:lpstr>Japan’s tradition?</vt:lpstr>
      <vt:lpstr>Still male society?</vt:lpstr>
      <vt:lpstr>How many non—Japanese faculty? </vt:lpstr>
      <vt:lpstr>New agenda</vt:lpstr>
      <vt:lpstr>My Agenda</vt:lpstr>
      <vt:lpstr>For Japanese BS</vt:lpstr>
      <vt:lpstr>CFE</vt:lpstr>
      <vt:lpstr>finally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AOI</dc:creator>
  <cp:lastModifiedBy>Hiroshi NAKAMURA</cp:lastModifiedBy>
  <cp:revision>13</cp:revision>
  <cp:lastPrinted>2012-11-24T08:22:47Z</cp:lastPrinted>
  <dcterms:created xsi:type="dcterms:W3CDTF">2012-11-22T03:45:07Z</dcterms:created>
  <dcterms:modified xsi:type="dcterms:W3CDTF">2012-11-27T01:00:00Z</dcterms:modified>
</cp:coreProperties>
</file>