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369580"/>
            <a:ext cx="6498158" cy="1724867"/>
          </a:xfrm>
        </p:spPr>
        <p:txBody>
          <a:bodyPr/>
          <a:lstStyle/>
          <a:p>
            <a:r>
              <a:rPr lang="en-US" dirty="0" smtClean="0"/>
              <a:t>AAPBS Case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247864"/>
            <a:ext cx="6498158" cy="277427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Professor Roger King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Chair, AAPBS Case Center Governing Committee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Director, HKUST Thompson Center for Business Case Studies</a:t>
            </a:r>
          </a:p>
        </p:txBody>
      </p:sp>
    </p:spTree>
    <p:extLst>
      <p:ext uri="{BB962C8B-B14F-4D97-AF65-F5344CB8AC3E}">
        <p14:creationId xmlns:p14="http://schemas.microsoft.com/office/powerpoint/2010/main" val="248369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36774"/>
            <a:ext cx="8042276" cy="1336956"/>
          </a:xfrm>
        </p:spPr>
        <p:txBody>
          <a:bodyPr/>
          <a:lstStyle/>
          <a:p>
            <a:r>
              <a:rPr lang="en-US" sz="3600" dirty="0" smtClean="0"/>
              <a:t>The Goal of AAPBS Case Center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facilitate the development and distribution of high quality cases among AAPBS member universities.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Notion of “Asia-Pacific cases, by Asia-Pacific, for Asia-Pacific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to achieve the goal?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4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Establishment of Government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796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First committee meeting held on August 15, 2012 at HKUST where terms of reference for the committee and the center were discussed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Currently consists of seven committee members from six AAPBS member schools: HKUST, KAIST, AIM, University of Auckland, Keio University, and </a:t>
            </a:r>
            <a:r>
              <a:rPr lang="en-US" dirty="0" err="1" smtClean="0">
                <a:solidFill>
                  <a:srgbClr val="000000"/>
                </a:solidFill>
              </a:rPr>
              <a:t>Sasin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Three Sub-Committees were established </a:t>
            </a:r>
            <a:r>
              <a:rPr lang="en-US" dirty="0" smtClean="0">
                <a:solidFill>
                  <a:srgbClr val="000000"/>
                </a:solidFill>
              </a:rPr>
              <a:t>to work on the </a:t>
            </a:r>
            <a:r>
              <a:rPr lang="en-US" dirty="0">
                <a:solidFill>
                  <a:srgbClr val="000000"/>
                </a:solidFill>
              </a:rPr>
              <a:t>detailed Budget, Case standards, and Workshops guidelines.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2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Role of HKUST Business School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First </a:t>
            </a:r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osting school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erm of service: 3-5 years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Contribute up to US$50,000 annually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Funds from AAPBS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27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Quality Control of Submitted Cases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By professionals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By peer review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By organizing roundtable events where submitted cases are discussed by peers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Potential collaboration with NACRA, Harvard, Darden, Richard Ivey, ECCH, Global </a:t>
            </a:r>
            <a:r>
              <a:rPr lang="en-US" dirty="0" err="1" smtClean="0">
                <a:solidFill>
                  <a:srgbClr val="000000"/>
                </a:solidFill>
              </a:rPr>
              <a:t>Lence</a:t>
            </a:r>
            <a:r>
              <a:rPr lang="en-US" dirty="0" smtClean="0">
                <a:solidFill>
                  <a:srgbClr val="000000"/>
                </a:solidFill>
              </a:rPr>
              <a:t> etc.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0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Case Teaching and Writing Workshops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There will be three </a:t>
            </a:r>
            <a:r>
              <a:rPr lang="en-US" dirty="0">
                <a:solidFill>
                  <a:srgbClr val="000000"/>
                </a:solidFill>
              </a:rPr>
              <a:t>sets of </a:t>
            </a:r>
            <a:r>
              <a:rPr lang="en-US" dirty="0" smtClean="0">
                <a:solidFill>
                  <a:srgbClr val="000000"/>
                </a:solidFill>
              </a:rPr>
              <a:t>workshops with different levels (teaching </a:t>
            </a:r>
            <a:r>
              <a:rPr lang="en-US" dirty="0">
                <a:solidFill>
                  <a:srgbClr val="000000"/>
                </a:solidFill>
              </a:rPr>
              <a:t>+ writing) in 2013 at </a:t>
            </a:r>
            <a:r>
              <a:rPr lang="en-US" dirty="0" smtClean="0">
                <a:solidFill>
                  <a:srgbClr val="000000"/>
                </a:solidFill>
              </a:rPr>
              <a:t>KAIST, AIM and University Auckland </a:t>
            </a:r>
            <a:r>
              <a:rPr lang="en-US" dirty="0">
                <a:solidFill>
                  <a:srgbClr val="000000"/>
                </a:solidFill>
              </a:rPr>
              <a:t>respectively.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2014: one set in HKUST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one set in a </a:t>
            </a:r>
            <a:r>
              <a:rPr lang="en-US" dirty="0">
                <a:solidFill>
                  <a:srgbClr val="000000"/>
                </a:solidFill>
              </a:rPr>
              <a:t>Thai School and </a:t>
            </a:r>
            <a:r>
              <a:rPr lang="en-US" dirty="0" smtClean="0">
                <a:solidFill>
                  <a:srgbClr val="000000"/>
                </a:solidFill>
              </a:rPr>
              <a:t>one set a </a:t>
            </a:r>
            <a:r>
              <a:rPr lang="en-US" dirty="0">
                <a:solidFill>
                  <a:srgbClr val="000000"/>
                </a:solidFill>
              </a:rPr>
              <a:t>Japanese School.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2015: </a:t>
            </a:r>
            <a:r>
              <a:rPr lang="en-US" dirty="0">
                <a:solidFill>
                  <a:srgbClr val="000000"/>
                </a:solidFill>
              </a:rPr>
              <a:t>one in India, one in Australia and one in China.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0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Case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Free distribution for AAPBS member schools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 non members, distribute through Harvard, ECCH, </a:t>
            </a:r>
            <a:r>
              <a:rPr lang="en-US" dirty="0" err="1" smtClean="0">
                <a:solidFill>
                  <a:srgbClr val="000000"/>
                </a:solidFill>
              </a:rPr>
              <a:t>Globalens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6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Other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Case Journal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Case Competition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Case Survey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etc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96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220</TotalTime>
  <Words>300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AAPBS Case Center</vt:lpstr>
      <vt:lpstr>The Goal of AAPBS Case Center</vt:lpstr>
      <vt:lpstr>Establishment of Government Committee</vt:lpstr>
      <vt:lpstr>Role of HKUST Business School</vt:lpstr>
      <vt:lpstr>Quality Control of Submitted Cases</vt:lpstr>
      <vt:lpstr>Case Teaching and Writing Workshops</vt:lpstr>
      <vt:lpstr>Case Distribution</vt:lpstr>
      <vt:lpstr>Other Issues</vt:lpstr>
    </vt:vector>
  </TitlesOfParts>
  <Company>HKUST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Asian-Pacific Cases, By Asian-Pacific, For Asian-Pacific</dc:title>
  <dc:creator>Winnie</dc:creator>
  <cp:lastModifiedBy>Winnie</cp:lastModifiedBy>
  <cp:revision>12</cp:revision>
  <dcterms:created xsi:type="dcterms:W3CDTF">2012-11-28T02:01:18Z</dcterms:created>
  <dcterms:modified xsi:type="dcterms:W3CDTF">2012-11-28T05:41:50Z</dcterms:modified>
</cp:coreProperties>
</file>